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62" r:id="rId5"/>
    <p:sldId id="263" r:id="rId6"/>
    <p:sldId id="264" r:id="rId7"/>
    <p:sldId id="260" r:id="rId8"/>
    <p:sldId id="265" r:id="rId9"/>
    <p:sldId id="266" r:id="rId10"/>
    <p:sldId id="259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801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7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237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46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5013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85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801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861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7051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8751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057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EFB38-629F-4A4D-8B7D-F14021FA2E02}" type="datetimeFigureOut">
              <a:rPr kumimoji="1" lang="ko-KR" altLang="en-US" smtClean="0"/>
              <a:t>2020. 3. 6.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D5C89-6BA0-224B-B318-1CE8C38B3A3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7223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1087680" y="491482"/>
            <a:ext cx="9702978" cy="5481822"/>
            <a:chOff x="1087680" y="491482"/>
            <a:chExt cx="9702978" cy="548182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680" y="1115877"/>
              <a:ext cx="9702978" cy="485742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cxnSp>
          <p:nvCxnSpPr>
            <p:cNvPr id="8" name="구부러진 연결선[U] 7"/>
            <p:cNvCxnSpPr>
              <a:stCxn id="12" idx="2"/>
            </p:cNvCxnSpPr>
            <p:nvPr/>
          </p:nvCxnSpPr>
          <p:spPr>
            <a:xfrm rot="16200000" flipH="1">
              <a:off x="1794478" y="957567"/>
              <a:ext cx="316618" cy="2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1611824" y="1115877"/>
              <a:ext cx="681925" cy="24797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403994" y="491482"/>
              <a:ext cx="10975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mtClean="0">
                  <a:solidFill>
                    <a:schemeClr val="accent2"/>
                  </a:solidFill>
                </a:rPr>
                <a:t>행정구코드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493790" y="1115877"/>
              <a:ext cx="759417" cy="24797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6" name="구부러진 연결선[U] 15"/>
            <p:cNvCxnSpPr>
              <a:stCxn id="17" idx="1"/>
            </p:cNvCxnSpPr>
            <p:nvPr/>
          </p:nvCxnSpPr>
          <p:spPr>
            <a:xfrm rot="10800000" flipV="1">
              <a:off x="6819256" y="799259"/>
              <a:ext cx="1069382" cy="316618"/>
            </a:xfrm>
            <a:prstGeom prst="curvedConnector3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텍스트 상자 16"/>
            <p:cNvSpPr txBox="1"/>
            <p:nvPr/>
          </p:nvSpPr>
          <p:spPr>
            <a:xfrm>
              <a:off x="7888638" y="537649"/>
              <a:ext cx="212326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geoJson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포맷 데이터에서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”geometry”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부분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0" name="텍스트 상자 19"/>
          <p:cNvSpPr txBox="1"/>
          <p:nvPr/>
        </p:nvSpPr>
        <p:spPr>
          <a:xfrm>
            <a:off x="2789695" y="6524786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fire_01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30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582798" y="258701"/>
            <a:ext cx="11177941" cy="6529969"/>
            <a:chOff x="582798" y="258701"/>
            <a:chExt cx="11177941" cy="65299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14" y="752459"/>
              <a:ext cx="9965625" cy="5696342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4246534" y="258701"/>
              <a:ext cx="294984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연도선택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디폴트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=2018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5" name="직선 화살표 연결선 4"/>
            <p:cNvCxnSpPr>
              <a:stCxn id="3" idx="2"/>
            </p:cNvCxnSpPr>
            <p:nvPr/>
          </p:nvCxnSpPr>
          <p:spPr>
            <a:xfrm flipH="1">
              <a:off x="5718873" y="566478"/>
              <a:ext cx="2584" cy="18598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텍스트 상자 20"/>
            <p:cNvSpPr txBox="1"/>
            <p:nvPr/>
          </p:nvSpPr>
          <p:spPr>
            <a:xfrm>
              <a:off x="2010899" y="434548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582798" y="1940957"/>
              <a:ext cx="1156086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3225988" y="6480893"/>
              <a:ext cx="1515158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가로막대형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8276110" y="6475939"/>
              <a:ext cx="1335622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챠트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꺾은선형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9065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141" y="752459"/>
            <a:ext cx="9965625" cy="5696342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828081" y="258701"/>
            <a:ext cx="294984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accent2"/>
                </a:solidFill>
              </a:rPr>
              <a:t>콤보박스 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: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 연도선택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,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 디폴트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=2018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5" name="직선 화살표 연결선 4"/>
          <p:cNvCxnSpPr>
            <a:stCxn id="3" idx="2"/>
          </p:cNvCxnSpPr>
          <p:nvPr/>
        </p:nvCxnSpPr>
        <p:spPr>
          <a:xfrm flipH="1">
            <a:off x="5300420" y="566478"/>
            <a:ext cx="2584" cy="18598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2076773" y="1766807"/>
            <a:ext cx="464949" cy="142584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1035804" y="5957648"/>
            <a:ext cx="3886000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dirty="0" smtClean="0">
                <a:solidFill>
                  <a:schemeClr val="accent2"/>
                </a:solidFill>
              </a:rPr>
              <a:t>콤보박스에서 연도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,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 테이블에서 클릭한 소방서</a:t>
            </a:r>
            <a:endParaRPr kumimoji="1" lang="en-US" altLang="ko-KR" sz="1400" dirty="0" smtClean="0">
              <a:solidFill>
                <a:schemeClr val="accent2"/>
              </a:solidFill>
            </a:endParaRPr>
          </a:p>
          <a:p>
            <a:r>
              <a:rPr kumimoji="1" lang="en-US" altLang="ko-KR" sz="1400" dirty="0" smtClean="0">
                <a:solidFill>
                  <a:schemeClr val="accent2"/>
                </a:solidFill>
              </a:rPr>
              <a:t>=&gt;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 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2018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년 광진소방서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72339" y="2479729"/>
            <a:ext cx="9608949" cy="20147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5" name="구부러진 연결선[U] 14"/>
          <p:cNvCxnSpPr/>
          <p:nvPr/>
        </p:nvCxnSpPr>
        <p:spPr>
          <a:xfrm rot="10800000" flipV="1">
            <a:off x="2572721" y="938440"/>
            <a:ext cx="2172346" cy="1029844"/>
          </a:xfrm>
          <a:prstGeom prst="curvedConnector3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상자 16"/>
          <p:cNvSpPr txBox="1"/>
          <p:nvPr/>
        </p:nvSpPr>
        <p:spPr>
          <a:xfrm>
            <a:off x="212920" y="2479729"/>
            <a:ext cx="1082348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kumimoji="1" lang="ko-KR" altLang="en-US" sz="1400" smtClean="0">
                <a:solidFill>
                  <a:schemeClr val="accent2"/>
                </a:solidFill>
              </a:rPr>
              <a:t>소방서클릭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4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7719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39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263471" y="300050"/>
            <a:ext cx="11592732" cy="5399284"/>
            <a:chOff x="263471" y="300050"/>
            <a:chExt cx="11592732" cy="539928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71" y="986296"/>
              <a:ext cx="11592732" cy="4713038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" name="직사각형 2"/>
            <p:cNvSpPr/>
            <p:nvPr/>
          </p:nvSpPr>
          <p:spPr>
            <a:xfrm>
              <a:off x="9345478" y="986296"/>
              <a:ext cx="914400" cy="471303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693829" y="986296"/>
              <a:ext cx="1162373" cy="471303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" name="구부러진 연결선[U] 5"/>
            <p:cNvCxnSpPr>
              <a:stCxn id="8" idx="2"/>
              <a:endCxn id="3" idx="0"/>
            </p:cNvCxnSpPr>
            <p:nvPr/>
          </p:nvCxnSpPr>
          <p:spPr>
            <a:xfrm rot="16200000" flipH="1">
              <a:off x="9354372" y="537990"/>
              <a:ext cx="163026" cy="73358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구부러진 연결선[U] 6"/>
            <p:cNvCxnSpPr>
              <a:stCxn id="9" idx="2"/>
              <a:endCxn id="4" idx="0"/>
            </p:cNvCxnSpPr>
            <p:nvPr/>
          </p:nvCxnSpPr>
          <p:spPr>
            <a:xfrm rot="16200000" flipH="1">
              <a:off x="11009522" y="720802"/>
              <a:ext cx="163026" cy="36796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텍스트 상자 7"/>
            <p:cNvSpPr txBox="1"/>
            <p:nvPr/>
          </p:nvSpPr>
          <p:spPr>
            <a:xfrm>
              <a:off x="8637724" y="300050"/>
              <a:ext cx="8627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latin typeface="+mn-ea"/>
                </a:rPr>
                <a:t>lattitude</a:t>
              </a:r>
              <a:endParaRPr kumimoji="1" lang="en-US" altLang="ko-KR" sz="1400" dirty="0" smtClean="0">
                <a:latin typeface="+mn-ea"/>
              </a:endParaRPr>
            </a:p>
            <a:p>
              <a:r>
                <a:rPr kumimoji="1" lang="ko-KR" altLang="en-US" sz="1400" dirty="0" smtClean="0">
                  <a:latin typeface="+mn-ea"/>
                </a:rPr>
                <a:t>위도</a:t>
              </a:r>
              <a:endParaRPr kumimoji="1" lang="ko-KR" altLang="en-US" sz="1400" dirty="0">
                <a:latin typeface="+mn-ea"/>
              </a:endParaRPr>
            </a:p>
          </p:txBody>
        </p:sp>
        <p:sp>
          <p:nvSpPr>
            <p:cNvPr id="9" name="텍스트 상자 8"/>
            <p:cNvSpPr txBox="1"/>
            <p:nvPr/>
          </p:nvSpPr>
          <p:spPr>
            <a:xfrm>
              <a:off x="10425191" y="300050"/>
              <a:ext cx="9637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latin typeface="+mn-ea"/>
                </a:rPr>
                <a:t>longitude</a:t>
              </a:r>
            </a:p>
            <a:p>
              <a:r>
                <a:rPr kumimoji="1" lang="ko-KR" altLang="en-US" sz="1400" dirty="0" smtClean="0">
                  <a:latin typeface="+mn-ea"/>
                </a:rPr>
                <a:t>경도</a:t>
              </a:r>
              <a:endParaRPr kumimoji="1" lang="ko-KR" altLang="en-US" sz="1400" dirty="0">
                <a:latin typeface="+mn-ea"/>
              </a:endParaRPr>
            </a:p>
          </p:txBody>
        </p:sp>
      </p:grpSp>
      <p:sp>
        <p:nvSpPr>
          <p:cNvPr id="24" name="텍스트 상자 23"/>
          <p:cNvSpPr txBox="1"/>
          <p:nvPr/>
        </p:nvSpPr>
        <p:spPr>
          <a:xfrm>
            <a:off x="7770179" y="64886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fire_02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901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59" y="711497"/>
            <a:ext cx="11515241" cy="491662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7222210" y="644729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fire_03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311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5" y="1131376"/>
            <a:ext cx="11877717" cy="4514982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텍스트 상자 6"/>
          <p:cNvSpPr txBox="1"/>
          <p:nvPr/>
        </p:nvSpPr>
        <p:spPr>
          <a:xfrm>
            <a:off x="6772759" y="616832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fire_04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802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410257" y="217220"/>
            <a:ext cx="11781743" cy="6554917"/>
            <a:chOff x="410257" y="217220"/>
            <a:chExt cx="11781743" cy="6554917"/>
          </a:xfrm>
        </p:grpSpPr>
        <p:grpSp>
          <p:nvGrpSpPr>
            <p:cNvPr id="30" name="그룹 29"/>
            <p:cNvGrpSpPr/>
            <p:nvPr/>
          </p:nvGrpSpPr>
          <p:grpSpPr>
            <a:xfrm>
              <a:off x="410257" y="217220"/>
              <a:ext cx="10857013" cy="6393229"/>
              <a:chOff x="146785" y="208410"/>
              <a:chExt cx="10857013" cy="639322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398" y="216975"/>
                <a:ext cx="6528642" cy="289968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3146156" y="1968285"/>
                <a:ext cx="555563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텍스트 상자 3"/>
              <p:cNvSpPr txBox="1"/>
              <p:nvPr/>
            </p:nvSpPr>
            <p:spPr>
              <a:xfrm>
                <a:off x="146785" y="1829785"/>
                <a:ext cx="2510725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200" dirty="0" smtClean="0">
                    <a:solidFill>
                      <a:schemeClr val="accent2"/>
                    </a:solidFill>
                    <a:latin typeface="+mn-ea"/>
                  </a:rPr>
                  <a:t>구분자를 </a:t>
                </a:r>
                <a:r>
                  <a:rPr kumimoji="1" lang="en-US" altLang="ko-KR" sz="1200" dirty="0" smtClean="0">
                    <a:solidFill>
                      <a:schemeClr val="accent2"/>
                    </a:solidFill>
                    <a:latin typeface="+mn-ea"/>
                  </a:rPr>
                  <a:t>tab</a:t>
                </a:r>
                <a:r>
                  <a:rPr kumimoji="1" lang="ko-KR" altLang="en-US" sz="1200" dirty="0" smtClean="0">
                    <a:solidFill>
                      <a:schemeClr val="accent2"/>
                    </a:solidFill>
                    <a:latin typeface="+mn-ea"/>
                  </a:rPr>
                  <a:t> 으로 선택합니다</a:t>
                </a:r>
                <a:r>
                  <a:rPr kumimoji="1" lang="en-US" altLang="ko-KR" sz="1200" dirty="0" smtClean="0">
                    <a:solidFill>
                      <a:schemeClr val="accent2"/>
                    </a:solidFill>
                    <a:latin typeface="+mn-ea"/>
                  </a:rPr>
                  <a:t>.</a:t>
                </a:r>
                <a:endParaRPr kumimoji="1" lang="ko-KR" altLang="en-US" sz="1200" dirty="0">
                  <a:solidFill>
                    <a:schemeClr val="accent2"/>
                  </a:solidFill>
                  <a:latin typeface="+mn-ea"/>
                </a:endParaRPr>
              </a:p>
            </p:txBody>
          </p:sp>
          <p:cxnSp>
            <p:nvCxnSpPr>
              <p:cNvPr id="9" name="구부러진 연결선[U] 8"/>
              <p:cNvCxnSpPr>
                <a:stCxn id="4" idx="3"/>
              </p:cNvCxnSpPr>
              <p:nvPr/>
            </p:nvCxnSpPr>
            <p:spPr>
              <a:xfrm>
                <a:off x="2657510" y="1968285"/>
                <a:ext cx="488646" cy="10073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6654" y="208410"/>
                <a:ext cx="3747144" cy="2912016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7398" y="3383974"/>
                <a:ext cx="10566400" cy="2915729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sp>
            <p:nvSpPr>
              <p:cNvPr id="19" name="오른쪽 화살표[R] 18"/>
              <p:cNvSpPr/>
              <p:nvPr/>
            </p:nvSpPr>
            <p:spPr>
              <a:xfrm>
                <a:off x="7036232" y="1829784"/>
                <a:ext cx="142932" cy="239239"/>
              </a:xfrm>
              <a:prstGeom prst="rightArrow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0" name="아래쪽 화살표[D] 19"/>
              <p:cNvSpPr/>
              <p:nvPr/>
            </p:nvSpPr>
            <p:spPr>
              <a:xfrm>
                <a:off x="9020014" y="3177154"/>
                <a:ext cx="294467" cy="144828"/>
              </a:xfrm>
              <a:prstGeom prst="downArrow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890793" y="4850969"/>
                <a:ext cx="557939" cy="247973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6121831" y="5455403"/>
                <a:ext cx="666427" cy="2169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3" name="텍스트 상자 22"/>
              <p:cNvSpPr txBox="1"/>
              <p:nvPr/>
            </p:nvSpPr>
            <p:spPr>
              <a:xfrm>
                <a:off x="3577705" y="4612964"/>
                <a:ext cx="508825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글로벌 테이블 유형으로 선택합니다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구성정보 같은 성격의 데이터는 글로벌 유형으로 저장합니다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</a:p>
            </p:txBody>
          </p:sp>
          <p:cxnSp>
            <p:nvCxnSpPr>
              <p:cNvPr id="25" name="구부러진 연결선[U] 24"/>
              <p:cNvCxnSpPr>
                <a:endCxn id="21" idx="3"/>
              </p:cNvCxnSpPr>
              <p:nvPr/>
            </p:nvCxnSpPr>
            <p:spPr>
              <a:xfrm rot="10800000" flipV="1">
                <a:off x="2448733" y="4867974"/>
                <a:ext cx="975205" cy="106982"/>
              </a:xfrm>
              <a:prstGeom prst="curvedConnector3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텍스트 상자 25"/>
              <p:cNvSpPr txBox="1"/>
              <p:nvPr/>
            </p:nvSpPr>
            <p:spPr>
              <a:xfrm>
                <a:off x="5297747" y="6293862"/>
                <a:ext cx="36199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200" smtClean="0">
                    <a:solidFill>
                      <a:schemeClr val="accent2"/>
                    </a:solidFill>
                  </a:rPr>
                  <a:t>조건에 </a:t>
                </a:r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맞는</a:t>
                </a:r>
                <a:r>
                  <a:rPr kumimoji="1" lang="ko-KR" altLang="en-US" sz="1200" smtClean="0">
                    <a:solidFill>
                      <a:schemeClr val="accent2"/>
                    </a:solidFill>
                  </a:rPr>
                  <a:t> 컬럼을 프라이머리 키로 선택합니다</a:t>
                </a:r>
                <a:r>
                  <a:rPr kumimoji="1" lang="en-US" altLang="ko-KR" sz="1200" dirty="0" smtClean="0">
                    <a:solidFill>
                      <a:schemeClr val="accent2"/>
                    </a:solidFill>
                  </a:rPr>
                  <a:t>.</a:t>
                </a:r>
                <a:endParaRPr kumimoji="1" lang="ko-KR" altLang="en-US" sz="12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8" name="구부러진 연결선[U] 27"/>
              <p:cNvCxnSpPr>
                <a:stCxn id="22" idx="3"/>
                <a:endCxn id="26" idx="0"/>
              </p:cNvCxnSpPr>
              <p:nvPr/>
            </p:nvCxnSpPr>
            <p:spPr>
              <a:xfrm>
                <a:off x="6788258" y="5563892"/>
                <a:ext cx="319440" cy="729970"/>
              </a:xfrm>
              <a:prstGeom prst="curvedConnector2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텍스트 상자 30"/>
            <p:cNvSpPr txBox="1"/>
            <p:nvPr/>
          </p:nvSpPr>
          <p:spPr>
            <a:xfrm>
              <a:off x="11451092" y="6402805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mtClean="0"/>
                <a:t>fire_5</a:t>
              </a:r>
              <a:endParaRPr kumimoji="1" lang="ko-KR" altLang="en-US" dirty="0"/>
            </a:p>
          </p:txBody>
        </p:sp>
        <p:sp>
          <p:nvSpPr>
            <p:cNvPr id="32" name="텍스트 상자 31"/>
            <p:cNvSpPr txBox="1"/>
            <p:nvPr/>
          </p:nvSpPr>
          <p:spPr>
            <a:xfrm>
              <a:off x="1862711" y="4563981"/>
              <a:ext cx="1433034" cy="18466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600" smtClean="0"/>
                <a:t>SEOUL_SAFETY_CENTER_COOR</a:t>
              </a:r>
              <a:endParaRPr kumimoji="1" lang="ko-KR" altLang="en-US" sz="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3932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7330698" y="621482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smtClean="0"/>
              <a:t>fire_6</a:t>
            </a:r>
            <a:endParaRPr kumimoji="1"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836909" y="1069383"/>
            <a:ext cx="10337369" cy="2247517"/>
            <a:chOff x="836909" y="1069383"/>
            <a:chExt cx="10337369" cy="22475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909" y="1532641"/>
              <a:ext cx="10337369" cy="1784259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4" name="아래쪽 화살표[D] 3"/>
            <p:cNvSpPr/>
            <p:nvPr/>
          </p:nvSpPr>
          <p:spPr>
            <a:xfrm>
              <a:off x="5672380" y="1069383"/>
              <a:ext cx="371959" cy="232475"/>
            </a:xfrm>
            <a:prstGeom prst="down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텍스트 상자 5"/>
          <p:cNvSpPr txBox="1"/>
          <p:nvPr/>
        </p:nvSpPr>
        <p:spPr>
          <a:xfrm>
            <a:off x="2157177" y="2781677"/>
            <a:ext cx="1841386" cy="20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ko-KR" sz="700" dirty="0" smtClean="0"/>
              <a:t>ROOT.SEOUL_SAFETY_CENTER_COOR</a:t>
            </a:r>
            <a:endParaRPr kumimoji="1"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889389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86" y="139485"/>
            <a:ext cx="11815641" cy="67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32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텍스트 상자 56"/>
          <p:cNvSpPr txBox="1"/>
          <p:nvPr/>
        </p:nvSpPr>
        <p:spPr>
          <a:xfrm>
            <a:off x="1686448" y="648866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mtClean="0"/>
              <a:t>fire_8</a:t>
            </a:r>
            <a:endParaRPr kumimoji="1" lang="ko-KR" altLang="en-US" dirty="0"/>
          </a:p>
        </p:txBody>
      </p:sp>
      <p:grpSp>
        <p:nvGrpSpPr>
          <p:cNvPr id="64" name="그룹 63"/>
          <p:cNvGrpSpPr/>
          <p:nvPr/>
        </p:nvGrpSpPr>
        <p:grpSpPr>
          <a:xfrm>
            <a:off x="516608" y="474924"/>
            <a:ext cx="11323576" cy="5627963"/>
            <a:chOff x="532107" y="474924"/>
            <a:chExt cx="11323576" cy="5627963"/>
          </a:xfrm>
        </p:grpSpPr>
        <p:grpSp>
          <p:nvGrpSpPr>
            <p:cNvPr id="63" name="그룹 62"/>
            <p:cNvGrpSpPr/>
            <p:nvPr/>
          </p:nvGrpSpPr>
          <p:grpSpPr>
            <a:xfrm>
              <a:off x="532107" y="474924"/>
              <a:ext cx="10853795" cy="5627963"/>
              <a:chOff x="532107" y="474924"/>
              <a:chExt cx="10853795" cy="5627963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107" y="909020"/>
                <a:ext cx="4303363" cy="3694302"/>
              </a:xfrm>
              <a:prstGeom prst="rect">
                <a:avLst/>
              </a:prstGeom>
            </p:spPr>
          </p:pic>
          <p:sp>
            <p:nvSpPr>
              <p:cNvPr id="3" name="텍스트 상자 2"/>
              <p:cNvSpPr txBox="1"/>
              <p:nvPr/>
            </p:nvSpPr>
            <p:spPr>
              <a:xfrm>
                <a:off x="3874576" y="474924"/>
                <a:ext cx="543739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라벨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4" name="텍스트 상자 3"/>
              <p:cNvSpPr txBox="1"/>
              <p:nvPr/>
            </p:nvSpPr>
            <p:spPr>
              <a:xfrm>
                <a:off x="5197979" y="1321936"/>
                <a:ext cx="1522276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layer map(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지도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)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" name="텍스트 상자 4"/>
              <p:cNvSpPr txBox="1"/>
              <p:nvPr/>
            </p:nvSpPr>
            <p:spPr>
              <a:xfrm>
                <a:off x="1513163" y="4826856"/>
                <a:ext cx="543739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라벨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" name="텍스트 상자 5"/>
              <p:cNvSpPr txBox="1"/>
              <p:nvPr/>
            </p:nvSpPr>
            <p:spPr>
              <a:xfrm>
                <a:off x="5597481" y="2551350"/>
                <a:ext cx="723275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구경계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352" y="552664"/>
                <a:ext cx="2326015" cy="1838920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4321" y="1782076"/>
                <a:ext cx="2330893" cy="1832979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69352" y="3028001"/>
                <a:ext cx="2326015" cy="1813303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55009" y="4287232"/>
                <a:ext cx="2330893" cy="1815655"/>
              </a:xfrm>
              <a:prstGeom prst="rect">
                <a:avLst/>
              </a:prstGeom>
            </p:spPr>
          </p:pic>
          <p:cxnSp>
            <p:nvCxnSpPr>
              <p:cNvPr id="13" name="구부러진 연결선[U] 12"/>
              <p:cNvCxnSpPr>
                <a:stCxn id="4" idx="3"/>
                <a:endCxn id="8" idx="1"/>
              </p:cNvCxnSpPr>
              <p:nvPr/>
            </p:nvCxnSpPr>
            <p:spPr>
              <a:xfrm flipV="1">
                <a:off x="6720255" y="1472124"/>
                <a:ext cx="249097" cy="3701"/>
              </a:xfrm>
              <a:prstGeom prst="curvedConnector3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구부러진 연결선[U] 13"/>
              <p:cNvCxnSpPr>
                <a:stCxn id="6" idx="3"/>
                <a:endCxn id="9" idx="1"/>
              </p:cNvCxnSpPr>
              <p:nvPr/>
            </p:nvCxnSpPr>
            <p:spPr>
              <a:xfrm flipV="1">
                <a:off x="6320756" y="2698566"/>
                <a:ext cx="2723565" cy="6673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텍스트 상자 18"/>
              <p:cNvSpPr txBox="1"/>
              <p:nvPr/>
            </p:nvSpPr>
            <p:spPr>
              <a:xfrm>
                <a:off x="5507712" y="3780763"/>
                <a:ext cx="902811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안전센터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텍스트 상자 19"/>
              <p:cNvSpPr txBox="1"/>
              <p:nvPr/>
            </p:nvSpPr>
            <p:spPr>
              <a:xfrm>
                <a:off x="5597481" y="5010176"/>
                <a:ext cx="723275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소방서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6" name="구부러진 연결선[U] 25"/>
              <p:cNvCxnSpPr>
                <a:stCxn id="19" idx="3"/>
                <a:endCxn id="10" idx="1"/>
              </p:cNvCxnSpPr>
              <p:nvPr/>
            </p:nvCxnSpPr>
            <p:spPr>
              <a:xfrm>
                <a:off x="6410523" y="3934652"/>
                <a:ext cx="558829" cy="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구부러진 연결선[U] 28"/>
              <p:cNvCxnSpPr>
                <a:stCxn id="20" idx="3"/>
                <a:endCxn id="11" idx="1"/>
              </p:cNvCxnSpPr>
              <p:nvPr/>
            </p:nvCxnSpPr>
            <p:spPr>
              <a:xfrm>
                <a:off x="6320756" y="5164065"/>
                <a:ext cx="2734253" cy="3099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구부러진 연결선[U] 34"/>
              <p:cNvCxnSpPr>
                <a:stCxn id="3" idx="1"/>
              </p:cNvCxnSpPr>
              <p:nvPr/>
            </p:nvCxnSpPr>
            <p:spPr>
              <a:xfrm rot="10800000" flipV="1">
                <a:off x="3084162" y="628812"/>
                <a:ext cx="790414" cy="48706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구부러진 연결선[U] 39"/>
              <p:cNvCxnSpPr>
                <a:stCxn id="5" idx="0"/>
              </p:cNvCxnSpPr>
              <p:nvPr/>
            </p:nvCxnSpPr>
            <p:spPr>
              <a:xfrm rot="16200000" flipV="1">
                <a:off x="1308645" y="4350468"/>
                <a:ext cx="384170" cy="568606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텍스트 상자 57"/>
            <p:cNvSpPr txBox="1"/>
            <p:nvPr/>
          </p:nvSpPr>
          <p:spPr>
            <a:xfrm>
              <a:off x="9295367" y="547141"/>
              <a:ext cx="256031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tx2"/>
                  </a:solidFill>
                </a:rPr>
                <a:t>* 시각화탭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-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지도투명도 조정</a:t>
              </a:r>
              <a:endParaRPr kumimoji="1" lang="en-US" altLang="ko-KR" sz="1400" dirty="0" smtClean="0">
                <a:solidFill>
                  <a:schemeClr val="tx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tx2"/>
                  </a:solidFill>
                </a:rPr>
                <a:t> 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-&gt;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0.2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</a:t>
              </a:r>
              <a:endParaRPr kumimoji="1" lang="ko-KR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59" name="텍스트 상자 58"/>
            <p:cNvSpPr txBox="1"/>
            <p:nvPr/>
          </p:nvSpPr>
          <p:spPr>
            <a:xfrm>
              <a:off x="6936692" y="2453298"/>
              <a:ext cx="17459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tx2"/>
                  </a:solidFill>
                </a:rPr>
                <a:t>* 시각화유형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도형</a:t>
              </a:r>
              <a:endParaRPr kumimoji="1" lang="ko-KR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61" name="텍스트 상자 60"/>
            <p:cNvSpPr txBox="1"/>
            <p:nvPr/>
          </p:nvSpPr>
          <p:spPr>
            <a:xfrm>
              <a:off x="6936691" y="5210044"/>
              <a:ext cx="17459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tx2"/>
                  </a:solidFill>
                </a:rPr>
                <a:t>* 시각화유형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마커</a:t>
              </a:r>
              <a:endParaRPr kumimoji="1" lang="ko-KR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62" name="텍스트 상자 61"/>
            <p:cNvSpPr txBox="1"/>
            <p:nvPr/>
          </p:nvSpPr>
          <p:spPr>
            <a:xfrm>
              <a:off x="5254446" y="4123127"/>
              <a:ext cx="1745991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tx2"/>
                  </a:solidFill>
                </a:rPr>
                <a:t>* 시각화유형 </a:t>
              </a:r>
              <a:r>
                <a:rPr kumimoji="1" lang="en-US" altLang="ko-KR" sz="1400" dirty="0" smtClean="0">
                  <a:solidFill>
                    <a:schemeClr val="tx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tx2"/>
                  </a:solidFill>
                </a:rPr>
                <a:t> 마커</a:t>
              </a:r>
              <a:endParaRPr kumimoji="1" lang="ko-KR" altLang="en-US" sz="1400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417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/>
          <p:cNvGrpSpPr/>
          <p:nvPr/>
        </p:nvGrpSpPr>
        <p:grpSpPr>
          <a:xfrm>
            <a:off x="501726" y="350031"/>
            <a:ext cx="10832047" cy="4640665"/>
            <a:chOff x="501726" y="350031"/>
            <a:chExt cx="10832047" cy="464066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26" y="787712"/>
              <a:ext cx="4539264" cy="3550619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5558643" y="1414878"/>
              <a:ext cx="1522276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layer map(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지도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226" y="657808"/>
              <a:ext cx="2326015" cy="1838920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>
              <a:stCxn id="3" idx="3"/>
              <a:endCxn id="4" idx="1"/>
            </p:cNvCxnSpPr>
            <p:nvPr/>
          </p:nvCxnSpPr>
          <p:spPr>
            <a:xfrm>
              <a:off x="7080919" y="1568767"/>
              <a:ext cx="1035307" cy="850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텍스트 상자 6"/>
            <p:cNvSpPr txBox="1"/>
            <p:nvPr/>
          </p:nvSpPr>
          <p:spPr>
            <a:xfrm>
              <a:off x="5298507" y="3410326"/>
              <a:ext cx="2042547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관할소방서별 화재건수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226" y="2650617"/>
              <a:ext cx="2326015" cy="1827196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>
              <a:stCxn id="7" idx="3"/>
              <a:endCxn id="9" idx="1"/>
            </p:cNvCxnSpPr>
            <p:nvPr/>
          </p:nvCxnSpPr>
          <p:spPr>
            <a:xfrm>
              <a:off x="7341054" y="3564215"/>
              <a:ext cx="775172" cy="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텍스트 상자 13"/>
            <p:cNvSpPr txBox="1"/>
            <p:nvPr/>
          </p:nvSpPr>
          <p:spPr>
            <a:xfrm>
              <a:off x="1394848" y="350031"/>
              <a:ext cx="543739" cy="30777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40" name="직선 화살표 연결선 39"/>
            <p:cNvCxnSpPr>
              <a:stCxn id="14" idx="2"/>
            </p:cNvCxnSpPr>
            <p:nvPr/>
          </p:nvCxnSpPr>
          <p:spPr>
            <a:xfrm>
              <a:off x="1666718" y="657808"/>
              <a:ext cx="7099" cy="272090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텍스트 상자 42"/>
            <p:cNvSpPr txBox="1"/>
            <p:nvPr/>
          </p:nvSpPr>
          <p:spPr>
            <a:xfrm>
              <a:off x="8116226" y="4529031"/>
              <a:ext cx="321754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 smtClean="0">
                  <a:solidFill>
                    <a:schemeClr val="tx2"/>
                  </a:solidFill>
                </a:rPr>
                <a:t>시각화옵션에서 </a:t>
              </a:r>
              <a:endParaRPr kumimoji="1" lang="en-US" altLang="ko-KR" sz="1200" dirty="0" smtClean="0">
                <a:solidFill>
                  <a:schemeClr val="tx2"/>
                </a:solidFill>
              </a:endParaRPr>
            </a:p>
            <a:p>
              <a:r>
                <a:rPr kumimoji="1" lang="ko-KR" altLang="en-US" sz="1200" dirty="0" smtClean="0">
                  <a:solidFill>
                    <a:schemeClr val="tx2"/>
                  </a:solidFill>
                </a:rPr>
                <a:t>행정구별로 화재건수값으로 그라디언트실행</a:t>
              </a:r>
              <a:endParaRPr kumimoji="1" lang="en-US" altLang="ko-KR" sz="1200" dirty="0" smtClean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904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4349</TotalTime>
  <Words>124</Words>
  <Application>Microsoft Macintosh PowerPoint</Application>
  <PresentationFormat>와이드스크린</PresentationFormat>
  <Paragraphs>44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24</cp:revision>
  <dcterms:created xsi:type="dcterms:W3CDTF">2020-03-06T04:32:50Z</dcterms:created>
  <dcterms:modified xsi:type="dcterms:W3CDTF">2020-03-09T05:02:04Z</dcterms:modified>
</cp:coreProperties>
</file>